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806" autoAdjust="0"/>
  </p:normalViewPr>
  <p:slideViewPr>
    <p:cSldViewPr snapToGrid="0">
      <p:cViewPr varScale="1">
        <p:scale>
          <a:sx n="72" d="100"/>
          <a:sy n="72" d="100"/>
        </p:scale>
        <p:origin x="1762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Doel: zichtbaar maken en adresseren van het misconcept: </a:t>
            </a: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Leerlingen denken dat longen uit spierweefsel bestaan.</a:t>
            </a:r>
            <a:endParaRPr lang="nl-NL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Laat leerlingen in groepjes de concept-cartoon bespreken: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Wie heeft gelijk en waarom?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Waarom hebben de anderen ongelijk?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Bespreek klassikaal na. Noa heeft gelijk.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Als vervolgvraag kun je stellen: Hoe heten de ademhalingsspieren die bij aanspanning zorgen dat de longen uitzetten? Dit zijn de middenrif spieren.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03525" y="1418175"/>
            <a:ext cx="3999325" cy="21977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1195399" y="97200"/>
            <a:ext cx="7388427" cy="623400"/>
          </a:xfrm>
          <a:prstGeom prst="wedgeRectCallout">
            <a:avLst>
              <a:gd name="adj1" fmla="val 7430"/>
              <a:gd name="adj2" fmla="val 158666"/>
            </a:avLst>
          </a:prstGeom>
          <a:solidFill>
            <a:srgbClr val="FFFFFF"/>
          </a:solidFill>
          <a:ln w="28575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195400" y="224250"/>
            <a:ext cx="767574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Adam: Als het </a:t>
            </a:r>
            <a:r>
              <a:rPr lang="en" sz="1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longweefsel</a:t>
            </a:r>
            <a:r>
              <a:rPr lang="en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zich aanspant, zetten de longen uit en adem je in.</a:t>
            </a:r>
            <a:endParaRPr dirty="0"/>
          </a:p>
        </p:txBody>
      </p:sp>
      <p:sp>
        <p:nvSpPr>
          <p:cNvPr id="57" name="Google Shape;57;p13"/>
          <p:cNvSpPr/>
          <p:nvPr/>
        </p:nvSpPr>
        <p:spPr>
          <a:xfrm>
            <a:off x="84197" y="1589038"/>
            <a:ext cx="2764200" cy="1725000"/>
          </a:xfrm>
          <a:prstGeom prst="wedgeRoundRectCallout">
            <a:avLst>
              <a:gd name="adj1" fmla="val 58113"/>
              <a:gd name="adj2" fmla="val -35504"/>
              <a:gd name="adj3" fmla="val 16667"/>
            </a:avLst>
          </a:prstGeom>
          <a:solidFill>
            <a:srgbClr val="FFFFFF"/>
          </a:solidFill>
          <a:ln w="28575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18650" y="1712788"/>
            <a:ext cx="22953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Noa: Als de </a:t>
            </a:r>
            <a:r>
              <a:rPr lang="en" sz="18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ademhalingsspieren</a:t>
            </a:r>
            <a:r>
              <a:rPr lang="en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zich </a:t>
            </a: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aan</a:t>
            </a:r>
            <a:r>
              <a:rPr lang="en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spannen, zetten de longen uit en adem je in.</a:t>
            </a:r>
            <a:endParaRPr dirty="0"/>
          </a:p>
        </p:txBody>
      </p:sp>
      <p:sp>
        <p:nvSpPr>
          <p:cNvPr id="59" name="Google Shape;59;p13"/>
          <p:cNvSpPr/>
          <p:nvPr/>
        </p:nvSpPr>
        <p:spPr>
          <a:xfrm>
            <a:off x="6914850" y="1632852"/>
            <a:ext cx="2103900" cy="2197800"/>
          </a:xfrm>
          <a:prstGeom prst="wedgeRoundRectCallout">
            <a:avLst>
              <a:gd name="adj1" fmla="val -65257"/>
              <a:gd name="adj2" fmla="val -17825"/>
              <a:gd name="adj3" fmla="val 16667"/>
            </a:avLst>
          </a:prstGeom>
          <a:solidFill>
            <a:srgbClr val="FFFFFF"/>
          </a:solidFill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7062447" y="1753175"/>
            <a:ext cx="1808700" cy="20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Anne: Als de </a:t>
            </a:r>
            <a:r>
              <a:rPr lang="en" sz="18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spieren om de luchtwegen  </a:t>
            </a:r>
            <a:r>
              <a:rPr lang="en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heen zich aanspannen, zetten de longen uit en adem je in.</a:t>
            </a:r>
            <a:endParaRPr dirty="0"/>
          </a:p>
        </p:txBody>
      </p:sp>
      <p:sp>
        <p:nvSpPr>
          <p:cNvPr id="61" name="Google Shape;61;p13"/>
          <p:cNvSpPr/>
          <p:nvPr/>
        </p:nvSpPr>
        <p:spPr>
          <a:xfrm>
            <a:off x="445325" y="4268775"/>
            <a:ext cx="7314718" cy="822300"/>
          </a:xfrm>
          <a:prstGeom prst="wedgeRectCallout">
            <a:avLst>
              <a:gd name="adj1" fmla="val 2255"/>
              <a:gd name="adj2" fmla="val -147276"/>
            </a:avLst>
          </a:prstGeom>
          <a:solidFill>
            <a:srgbClr val="FFFFFF"/>
          </a:solidFill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445325" y="4500672"/>
            <a:ext cx="7386253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Sara: Als het </a:t>
            </a:r>
            <a:r>
              <a:rPr lang="en" sz="1800" b="1" dirty="0">
                <a:latin typeface="Calibri"/>
                <a:ea typeface="Calibri"/>
                <a:cs typeface="Calibri"/>
                <a:sym typeface="Calibri"/>
              </a:rPr>
              <a:t>bind</a:t>
            </a:r>
            <a:r>
              <a:rPr lang="en" sz="1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weefsel</a:t>
            </a:r>
            <a:r>
              <a:rPr lang="en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zich aanspant, zetten de longen uit en adem je in.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Diavoorstelling (16:9)</PresentationFormat>
  <Paragraphs>12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Sofie Faes</cp:lastModifiedBy>
  <cp:revision>1</cp:revision>
  <dcterms:modified xsi:type="dcterms:W3CDTF">2025-02-10T14:11:50Z</dcterms:modified>
</cp:coreProperties>
</file>